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7"/>
  </p:sldMasterIdLst>
  <p:sldIdLst>
    <p:sldId id="256" r:id="rId8"/>
  </p:sldIdLst>
  <p:sldSz cx="32918400" cy="21945600"/>
  <p:notesSz cx="6858000" cy="9144000"/>
  <p:defaultTextStyle>
    <a:defPPr>
      <a:defRPr lang="en-US"/>
    </a:defPPr>
    <a:lvl1pPr marL="0" algn="l" defTabSz="2633025" rtl="0" eaLnBrk="1" latinLnBrk="0" hangingPunct="1">
      <a:defRPr sz="5183" kern="1200">
        <a:solidFill>
          <a:schemeClr val="tx1"/>
        </a:solidFill>
        <a:latin typeface="+mn-lt"/>
        <a:ea typeface="+mn-ea"/>
        <a:cs typeface="+mn-cs"/>
      </a:defRPr>
    </a:lvl1pPr>
    <a:lvl2pPr marL="1316512" algn="l" defTabSz="2633025" rtl="0" eaLnBrk="1" latinLnBrk="0" hangingPunct="1">
      <a:defRPr sz="5183" kern="1200">
        <a:solidFill>
          <a:schemeClr val="tx1"/>
        </a:solidFill>
        <a:latin typeface="+mn-lt"/>
        <a:ea typeface="+mn-ea"/>
        <a:cs typeface="+mn-cs"/>
      </a:defRPr>
    </a:lvl2pPr>
    <a:lvl3pPr marL="2633025" algn="l" defTabSz="2633025" rtl="0" eaLnBrk="1" latinLnBrk="0" hangingPunct="1">
      <a:defRPr sz="5183" kern="1200">
        <a:solidFill>
          <a:schemeClr val="tx1"/>
        </a:solidFill>
        <a:latin typeface="+mn-lt"/>
        <a:ea typeface="+mn-ea"/>
        <a:cs typeface="+mn-cs"/>
      </a:defRPr>
    </a:lvl3pPr>
    <a:lvl4pPr marL="3949536" algn="l" defTabSz="2633025" rtl="0" eaLnBrk="1" latinLnBrk="0" hangingPunct="1">
      <a:defRPr sz="5183" kern="1200">
        <a:solidFill>
          <a:schemeClr val="tx1"/>
        </a:solidFill>
        <a:latin typeface="+mn-lt"/>
        <a:ea typeface="+mn-ea"/>
        <a:cs typeface="+mn-cs"/>
      </a:defRPr>
    </a:lvl4pPr>
    <a:lvl5pPr marL="5266049" algn="l" defTabSz="2633025" rtl="0" eaLnBrk="1" latinLnBrk="0" hangingPunct="1">
      <a:defRPr sz="5183" kern="1200">
        <a:solidFill>
          <a:schemeClr val="tx1"/>
        </a:solidFill>
        <a:latin typeface="+mn-lt"/>
        <a:ea typeface="+mn-ea"/>
        <a:cs typeface="+mn-cs"/>
      </a:defRPr>
    </a:lvl5pPr>
    <a:lvl6pPr marL="6582561" algn="l" defTabSz="2633025" rtl="0" eaLnBrk="1" latinLnBrk="0" hangingPunct="1">
      <a:defRPr sz="5183" kern="1200">
        <a:solidFill>
          <a:schemeClr val="tx1"/>
        </a:solidFill>
        <a:latin typeface="+mn-lt"/>
        <a:ea typeface="+mn-ea"/>
        <a:cs typeface="+mn-cs"/>
      </a:defRPr>
    </a:lvl6pPr>
    <a:lvl7pPr marL="7899073" algn="l" defTabSz="2633025" rtl="0" eaLnBrk="1" latinLnBrk="0" hangingPunct="1">
      <a:defRPr sz="5183" kern="1200">
        <a:solidFill>
          <a:schemeClr val="tx1"/>
        </a:solidFill>
        <a:latin typeface="+mn-lt"/>
        <a:ea typeface="+mn-ea"/>
        <a:cs typeface="+mn-cs"/>
      </a:defRPr>
    </a:lvl7pPr>
    <a:lvl8pPr marL="9215585" algn="l" defTabSz="2633025" rtl="0" eaLnBrk="1" latinLnBrk="0" hangingPunct="1">
      <a:defRPr sz="5183" kern="1200">
        <a:solidFill>
          <a:schemeClr val="tx1"/>
        </a:solidFill>
        <a:latin typeface="+mn-lt"/>
        <a:ea typeface="+mn-ea"/>
        <a:cs typeface="+mn-cs"/>
      </a:defRPr>
    </a:lvl8pPr>
    <a:lvl9pPr marL="10532097" algn="l" defTabSz="2633025" rtl="0" eaLnBrk="1" latinLnBrk="0" hangingPunct="1">
      <a:defRPr sz="518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5" autoAdjust="0"/>
    <p:restoredTop sz="94649" autoAdjust="0"/>
  </p:normalViewPr>
  <p:slideViewPr>
    <p:cSldViewPr snapToGrid="0">
      <p:cViewPr varScale="1">
        <p:scale>
          <a:sx n="34" d="100"/>
          <a:sy n="34" d="100"/>
        </p:scale>
        <p:origin x="3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theme" Target="theme/theme1.xml"/><Relationship Id="rId5" Type="http://schemas.openxmlformats.org/officeDocument/2006/relationships/customXml" Target="../customXml/item5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740426325"/>
              </p:ext>
            </p:extLst>
          </p:nvPr>
        </p:nvGraphicFramePr>
        <p:xfrm>
          <a:off x="-1" y="1"/>
          <a:ext cx="32918401" cy="2194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Acrobat Document" r:id="rId3" imgW="19750878" imgH="13167360" progId="AcroExch.Document.DC">
                  <p:embed/>
                </p:oleObj>
              </mc:Choice>
              <mc:Fallback>
                <p:oleObj name="Acrobat Document" r:id="rId3" imgW="19750878" imgH="1316736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1"/>
                        <a:ext cx="32918401" cy="2194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2413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9176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2926080" rtl="0" eaLnBrk="1" latinLnBrk="0" hangingPunct="1">
        <a:lnSpc>
          <a:spcPct val="90000"/>
        </a:lnSpc>
        <a:spcBef>
          <a:spcPct val="0"/>
        </a:spcBef>
        <a:buNone/>
        <a:defRPr sz="140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31520" indent="-731520" algn="l" defTabSz="2926080" rtl="0" eaLnBrk="1" latinLnBrk="0" hangingPunct="1">
        <a:lnSpc>
          <a:spcPct val="90000"/>
        </a:lnSpc>
        <a:spcBef>
          <a:spcPts val="3200"/>
        </a:spcBef>
        <a:buFont typeface="Arial" panose="020B0604020202020204" pitchFamily="34" charset="0"/>
        <a:buChar char="•"/>
        <a:defRPr sz="896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512064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5pPr>
      <a:lvl6pPr marL="804672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6pPr>
      <a:lvl7pPr marL="950976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7pPr>
      <a:lvl8pPr marL="1097280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8pPr>
      <a:lvl9pPr marL="1243584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1pPr>
      <a:lvl2pPr marL="146304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92608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3pPr>
      <a:lvl4pPr marL="438912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4pPr>
      <a:lvl5pPr marL="585216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5pPr>
      <a:lvl6pPr marL="731520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6pPr>
      <a:lvl7pPr marL="877824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7pPr>
      <a:lvl8pPr marL="1024128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8pPr>
      <a:lvl9pPr marL="1170432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27695" y="1224483"/>
            <a:ext cx="3714797" cy="2353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3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organization name</a:t>
            </a:r>
          </a:p>
          <a:p>
            <a:r>
              <a:rPr lang="en-US" sz="293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website </a:t>
            </a:r>
            <a:r>
              <a:rPr lang="en-US" sz="2939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url</a:t>
            </a:r>
            <a:endParaRPr lang="en-US" sz="2939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293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email address</a:t>
            </a:r>
            <a:endParaRPr lang="en-US" sz="2939" dirty="0">
              <a:solidFill>
                <a:schemeClr val="tx1">
                  <a:lumMod val="65000"/>
                  <a:lumOff val="35000"/>
                </a:schemeClr>
              </a:solidFill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r>
              <a:rPr lang="en-US" sz="293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phone number</a:t>
            </a:r>
          </a:p>
          <a:p>
            <a:r>
              <a:rPr lang="en-US" sz="293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contact name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843" y="1466017"/>
            <a:ext cx="1983480" cy="199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97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EsriMapsInfo xmlns="ESRI.ArcGIS.Mapping.OfficeIntegration.PowerPointInfo">
  <Version>Version1</Version>
  <RequiresSignIn>False</RequiresSignIn>
</EsriMapsInfo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EsriMapsInfo xmlns="ESRI.ArcGIS.Mapping.OfficeIntegration.PowerPointInfo">
  <Version>Version1</Version>
  <RequiresSignIn>False</RequiresSignIn>
</EsriMapsInfo>
</file>

<file path=customXml/item6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6750A4DC-84B8-4E05-A72F-1ACB8BF18186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398E3B21-F8AE-4A64-96F4-88B8D994A0B8}">
  <ds:schemaRefs>
    <ds:schemaRef ds:uri="ESRI.ArcGIS.Mapping.OfficeIntegration.PowerPointInfo"/>
  </ds:schemaRefs>
</ds:datastoreItem>
</file>

<file path=customXml/itemProps3.xml><?xml version="1.0" encoding="utf-8"?>
<ds:datastoreItem xmlns:ds="http://schemas.openxmlformats.org/officeDocument/2006/customXml" ds:itemID="{4B8B452D-352D-429C-AB90-1262F969513B}">
  <ds:schemaRefs>
    <ds:schemaRef ds:uri="ESRI.ArcGIS.Mapping.OfficeIntegration.PowerPointInfo"/>
  </ds:schemaRefs>
</ds:datastoreItem>
</file>

<file path=customXml/itemProps4.xml><?xml version="1.0" encoding="utf-8"?>
<ds:datastoreItem xmlns:ds="http://schemas.openxmlformats.org/officeDocument/2006/customXml" ds:itemID="{9B3FC15F-6BD5-4039-95A9-BCE742B43D44}">
  <ds:schemaRefs>
    <ds:schemaRef ds:uri="ESRI.ArcGIS.Mapping.OfficeIntegration.PowerPointInfo"/>
  </ds:schemaRefs>
</ds:datastoreItem>
</file>

<file path=customXml/itemProps5.xml><?xml version="1.0" encoding="utf-8"?>
<ds:datastoreItem xmlns:ds="http://schemas.openxmlformats.org/officeDocument/2006/customXml" ds:itemID="{96032B9C-0879-4CB3-8DA8-5936F0280489}">
  <ds:schemaRefs>
    <ds:schemaRef ds:uri="ESRI.ArcGIS.Mapping.OfficeIntegration.PowerPointInfo"/>
  </ds:schemaRefs>
</ds:datastoreItem>
</file>

<file path=customXml/itemProps6.xml><?xml version="1.0" encoding="utf-8"?>
<ds:datastoreItem xmlns:ds="http://schemas.openxmlformats.org/officeDocument/2006/customXml" ds:itemID="{F54C0B6E-98A2-4C14-8BEE-2804495FE795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</TotalTime>
  <Words>10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JasmineUPC</vt:lpstr>
      <vt:lpstr>Office Theme</vt:lpstr>
      <vt:lpstr>Adobe Acrobat Document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Hart, Sharon</dc:creator>
  <cp:lastModifiedBy>Hart, Sharon</cp:lastModifiedBy>
  <cp:revision>13</cp:revision>
  <dcterms:created xsi:type="dcterms:W3CDTF">2016-08-15T15:56:49Z</dcterms:created>
  <dcterms:modified xsi:type="dcterms:W3CDTF">2016-10-24T14:45:11Z</dcterms:modified>
</cp:coreProperties>
</file>