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155448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66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71" d="100"/>
          <a:sy n="71" d="100"/>
        </p:scale>
        <p:origin x="176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4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860" y="1646133"/>
            <a:ext cx="13213080" cy="3501813"/>
          </a:xfrm>
        </p:spPr>
        <p:txBody>
          <a:bodyPr anchor="b"/>
          <a:lstStyle>
            <a:lvl1pPr algn="ctr"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100" y="5282989"/>
            <a:ext cx="11658600" cy="2428451"/>
          </a:xfrm>
        </p:spPr>
        <p:txBody>
          <a:bodyPr/>
          <a:lstStyle>
            <a:lvl1pPr marL="0" indent="0" algn="ctr">
              <a:buNone/>
              <a:defRPr sz="3520"/>
            </a:lvl1pPr>
            <a:lvl2pPr marL="670575" indent="0" algn="ctr">
              <a:buNone/>
              <a:defRPr sz="2933"/>
            </a:lvl2pPr>
            <a:lvl3pPr marL="1341150" indent="0" algn="ctr">
              <a:buNone/>
              <a:defRPr sz="2640"/>
            </a:lvl3pPr>
            <a:lvl4pPr marL="2011726" indent="0" algn="ctr">
              <a:buNone/>
              <a:defRPr sz="2347"/>
            </a:lvl4pPr>
            <a:lvl5pPr marL="2682301" indent="0" algn="ctr">
              <a:buNone/>
              <a:defRPr sz="2347"/>
            </a:lvl5pPr>
            <a:lvl6pPr marL="3352876" indent="0" algn="ctr">
              <a:buNone/>
              <a:defRPr sz="2347"/>
            </a:lvl6pPr>
            <a:lvl7pPr marL="4023451" indent="0" algn="ctr">
              <a:buNone/>
              <a:defRPr sz="2347"/>
            </a:lvl7pPr>
            <a:lvl8pPr marL="4694027" indent="0" algn="ctr">
              <a:buNone/>
              <a:defRPr sz="2347"/>
            </a:lvl8pPr>
            <a:lvl9pPr marL="5364602" indent="0" algn="ctr">
              <a:buNone/>
              <a:defRPr sz="234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32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77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610" y="2507618"/>
            <a:ext cx="13407390" cy="4184014"/>
          </a:xfrm>
        </p:spPr>
        <p:txBody>
          <a:bodyPr anchor="b"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610" y="6731215"/>
            <a:ext cx="13407390" cy="2200274"/>
          </a:xfrm>
        </p:spPr>
        <p:txBody>
          <a:bodyPr/>
          <a:lstStyle>
            <a:lvl1pPr marL="0" indent="0">
              <a:buNone/>
              <a:defRPr sz="3520">
                <a:solidFill>
                  <a:schemeClr val="tx1"/>
                </a:solidFill>
              </a:defRPr>
            </a:lvl1pPr>
            <a:lvl2pPr marL="670575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4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70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6955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2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535519"/>
            <a:ext cx="13407390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731" y="2465706"/>
            <a:ext cx="6576178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731" y="3674110"/>
            <a:ext cx="6576178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69556" y="2465706"/>
            <a:ext cx="6608565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69556" y="3674110"/>
            <a:ext cx="6608565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8/23/22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1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0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8/23/22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60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8565" y="1448226"/>
            <a:ext cx="7869555" cy="7147983"/>
          </a:xfrm>
        </p:spPr>
        <p:txBody>
          <a:bodyPr/>
          <a:lstStyle>
            <a:lvl1pPr>
              <a:defRPr sz="4693"/>
            </a:lvl1pPr>
            <a:lvl2pPr>
              <a:defRPr sz="4107"/>
            </a:lvl2pPr>
            <a:lvl3pPr>
              <a:defRPr sz="3520"/>
            </a:lvl3pPr>
            <a:lvl4pPr>
              <a:defRPr sz="2933"/>
            </a:lvl4pPr>
            <a:lvl5pPr>
              <a:defRPr sz="2933"/>
            </a:lvl5pPr>
            <a:lvl6pPr>
              <a:defRPr sz="2933"/>
            </a:lvl6pPr>
            <a:lvl7pPr>
              <a:defRPr sz="2933"/>
            </a:lvl7pPr>
            <a:lvl8pPr>
              <a:defRPr sz="2933"/>
            </a:lvl8pPr>
            <a:lvl9pPr>
              <a:defRPr sz="29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18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8565" y="1448226"/>
            <a:ext cx="7869555" cy="7147983"/>
          </a:xfrm>
        </p:spPr>
        <p:txBody>
          <a:bodyPr anchor="t"/>
          <a:lstStyle>
            <a:lvl1pPr marL="0" indent="0">
              <a:buNone/>
              <a:defRPr sz="4693"/>
            </a:lvl1pPr>
            <a:lvl2pPr marL="670575" indent="0">
              <a:buNone/>
              <a:defRPr sz="4107"/>
            </a:lvl2pPr>
            <a:lvl3pPr marL="1341150" indent="0">
              <a:buNone/>
              <a:defRPr sz="3520"/>
            </a:lvl3pPr>
            <a:lvl4pPr marL="2011726" indent="0">
              <a:buNone/>
              <a:defRPr sz="2933"/>
            </a:lvl4pPr>
            <a:lvl5pPr marL="2682301" indent="0">
              <a:buNone/>
              <a:defRPr sz="2933"/>
            </a:lvl5pPr>
            <a:lvl6pPr marL="3352876" indent="0">
              <a:buNone/>
              <a:defRPr sz="2933"/>
            </a:lvl6pPr>
            <a:lvl7pPr marL="4023451" indent="0">
              <a:buNone/>
              <a:defRPr sz="2933"/>
            </a:lvl7pPr>
            <a:lvl8pPr marL="4694027" indent="0">
              <a:buNone/>
              <a:defRPr sz="2933"/>
            </a:lvl8pPr>
            <a:lvl9pPr marL="5364602" indent="0">
              <a:buNone/>
              <a:defRPr sz="29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08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49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4248" y="535517"/>
            <a:ext cx="3351848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706" y="535517"/>
            <a:ext cx="9861233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B123-F752-5C4A-90B5-F5C1720B3D55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0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705" y="535519"/>
            <a:ext cx="1340739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705" y="2677584"/>
            <a:ext cx="1340739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70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CB123-F752-5C4A-90B5-F5C1720B3D55}" type="datetimeFigureOut">
              <a:rPr lang="en-US" smtClean="0"/>
              <a:t>8/23/22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215" y="9322649"/>
            <a:ext cx="524637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851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7DB19-C1AD-2646-871A-C6CF30CAB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872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CEDAF3-E891-5215-1ADE-D83C2EF24DC6}"/>
              </a:ext>
            </a:extLst>
          </p:cNvPr>
          <p:cNvSpPr txBox="1"/>
          <p:nvPr/>
        </p:nvSpPr>
        <p:spPr>
          <a:xfrm>
            <a:off x="284670" y="9512670"/>
            <a:ext cx="5731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Myriad Pro Light" panose="020B0403030403020204" pitchFamily="34" charset="0"/>
              </a:rPr>
              <a:t>Insert organization’s URL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981AE1-2C00-3356-034C-D666C75A8D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198773" y="9512670"/>
            <a:ext cx="1061357" cy="37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26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E1228B579B9544997670C85E06D440" ma:contentTypeVersion="14" ma:contentTypeDescription="Create a new document." ma:contentTypeScope="" ma:versionID="6526368c73222f9c5ac7aaeeee3e5f60">
  <xsd:schema xmlns:xsd="http://www.w3.org/2001/XMLSchema" xmlns:xs="http://www.w3.org/2001/XMLSchema" xmlns:p="http://schemas.microsoft.com/office/2006/metadata/properties" xmlns:ns1="http://schemas.microsoft.com/sharepoint/v3" xmlns:ns2="4ffa91fb-a0ff-4ac5-b2db-65c790d184a4" xmlns:ns3="http://schemas.microsoft.com/sharepoint.v3" xmlns:ns4="http://schemas.microsoft.com/sharepoint/v3/fields" xmlns:ns5="63659d2e-38ba-4bbd-a17a-f290998f6ed6" xmlns:ns6="bc389ca0-6767-4b18-b4f3-467ba013dcf7" targetNamespace="http://schemas.microsoft.com/office/2006/metadata/properties" ma:root="true" ma:fieldsID="5e8b5a778642128d67772b6e85cf08df" ns1:_="" ns2:_="" ns3:_="" ns4:_="" ns5:_="" ns6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63659d2e-38ba-4bbd-a17a-f290998f6ed6"/>
    <xsd:import namespace="bc389ca0-6767-4b18-b4f3-467ba013dcf7"/>
    <xsd:element name="properties">
      <xsd:complexType>
        <xsd:sequence>
          <xsd:element name="documentManagement">
            <xsd:complexType>
              <xsd:all>
                <xsd:element ref="ns2:Document_x0020_Creation_x0020_Date" minOccurs="0"/>
                <xsd:element ref="ns2:Creator" minOccurs="0"/>
                <xsd:element ref="ns2:EPA_x0020_Office" minOccurs="0"/>
                <xsd:element ref="ns2:Record" minOccurs="0"/>
                <xsd:element ref="ns3:CategoryDescription" minOccurs="0"/>
                <xsd:element ref="ns2:Identifier" minOccurs="0"/>
                <xsd:element ref="ns2:EPA_x0020_Contributor" minOccurs="0"/>
                <xsd:element ref="ns2:External_x0020_Contributor" minOccurs="0"/>
                <xsd:element ref="ns4:_Coverage" minOccurs="0"/>
                <xsd:element ref="ns2:EPA_x0020_Related_x0020_Documents" minOccurs="0"/>
                <xsd:element ref="ns4:_Source" minOccurs="0"/>
                <xsd:element ref="ns2:Rights" minOccurs="0"/>
                <xsd:element ref="ns1:Language" minOccurs="0"/>
                <xsd:element ref="ns2:j747ac98061d40f0aa7bd47e1db5675d" minOccurs="0"/>
                <xsd:element ref="ns2:TaxKeywordTaxHTField" minOccurs="0"/>
                <xsd:element ref="ns2:TaxCatchAllLabel" minOccurs="0"/>
                <xsd:element ref="ns2:TaxCatchAll" minOccurs="0"/>
                <xsd:element ref="ns5:MediaServiceMetadata" minOccurs="0"/>
                <xsd:element ref="ns5:MediaServiceFastMetadata" minOccurs="0"/>
                <xsd:element ref="ns6:SharedWithUsers" minOccurs="0"/>
                <xsd:element ref="ns6:SharedWithDetails" minOccurs="0"/>
                <xsd:element ref="ns5:MediaServiceAutoTags" minOccurs="0"/>
                <xsd:element ref="ns5:MediaServiceOCR" minOccurs="0"/>
                <xsd:element ref="ns5:MediaServiceGenerationTime" minOccurs="0"/>
                <xsd:element ref="ns5:MediaServiceEventHashCode" minOccurs="0"/>
                <xsd:element ref="ns5:lcf76f155ced4ddcb4097134ff3c332f" minOccurs="0"/>
                <xsd:element ref="ns5:MediaServiceDateTaken" minOccurs="0"/>
                <xsd:element ref="ns5:AltTex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 ma:readOnly="fals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 ma:readOnly="false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ea0b96c3-6915-48b1-ad88-8ceab050b7f8}" ma:internalName="TaxCatchAllLabel" ma:readOnly="true" ma:showField="CatchAllDataLabel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ea0b96c3-6915-48b1-ad88-8ceab050b7f8}" ma:internalName="TaxCatchAll" ma:showField="CatchAllData" ma:web="bc389ca0-6767-4b18-b4f3-467ba013dc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659d2e-38ba-4bbd-a17a-f290998f6e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37" nillable="true" ma:taxonomy="true" ma:internalName="lcf76f155ced4ddcb4097134ff3c332f" ma:taxonomyFieldName="MediaServiceImageTags" ma:displayName="Image Tags" ma:readOnly="false" ma:fieldId="{5cf76f15-5ced-4ddc-b409-7134ff3c332f}" ma:taxonomyMulti="true" ma:sspId="29f62856-1543-49d4-a736-4569d363f5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AltText" ma:index="39" nillable="true" ma:displayName="Alt Text" ma:format="Dropdown" ma:internalName="AltText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389ca0-6767-4b18-b4f3-467ba013dcf7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29f62856-1543-49d4-a736-4569d363f533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lcf76f155ced4ddcb4097134ff3c332f xmlns="63659d2e-38ba-4bbd-a17a-f290998f6ed6">
      <Terms xmlns="http://schemas.microsoft.com/office/infopath/2007/PartnerControls"/>
    </lcf76f155ced4ddcb4097134ff3c332f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ights xmlns="4ffa91fb-a0ff-4ac5-b2db-65c790d184a4" xsi:nil="true"/>
    <Document_x0020_Creation_x0020_Date xmlns="4ffa91fb-a0ff-4ac5-b2db-65c790d184a4">2022-08-31T15:50:31+00:00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 xsi:nil="true"/>
    <AltText xmlns="63659d2e-38ba-4bbd-a17a-f290998f6ed6" xsi:nil="true"/>
  </documentManagement>
</p:properties>
</file>

<file path=customXml/itemProps1.xml><?xml version="1.0" encoding="utf-8"?>
<ds:datastoreItem xmlns:ds="http://schemas.openxmlformats.org/officeDocument/2006/customXml" ds:itemID="{206CEA56-E776-4346-A19A-40CDDCC74778}"/>
</file>

<file path=customXml/itemProps2.xml><?xml version="1.0" encoding="utf-8"?>
<ds:datastoreItem xmlns:ds="http://schemas.openxmlformats.org/officeDocument/2006/customXml" ds:itemID="{34A82929-8133-47AC-9181-95B525E709B5}"/>
</file>

<file path=customXml/itemProps3.xml><?xml version="1.0" encoding="utf-8"?>
<ds:datastoreItem xmlns:ds="http://schemas.openxmlformats.org/officeDocument/2006/customXml" ds:itemID="{77B57FEB-127B-40B0-8C80-8279D3764DFE}"/>
</file>

<file path=customXml/itemProps4.xml><?xml version="1.0" encoding="utf-8"?>
<ds:datastoreItem xmlns:ds="http://schemas.openxmlformats.org/officeDocument/2006/customXml" ds:itemID="{09A3BA46-E62C-4C7A-A0A0-4D43120D6AC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3</Words>
  <Application>Microsoft Macintosh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Myriad Pro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Deena Roberson</dc:creator>
  <cp:lastModifiedBy>Deena Roberson</cp:lastModifiedBy>
  <cp:revision>11</cp:revision>
  <dcterms:created xsi:type="dcterms:W3CDTF">2022-08-19T18:28:50Z</dcterms:created>
  <dcterms:modified xsi:type="dcterms:W3CDTF">2022-08-23T13:42:16Z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0x010100C4E1228B579B9544997670C85E06D440</vt:lpwstr>
  </property>
</Properties>
</file>