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648"/>
  </p:normalViewPr>
  <p:slideViewPr>
    <p:cSldViewPr snapToGrid="0">
      <p:cViewPr>
        <p:scale>
          <a:sx n="100" d="100"/>
          <a:sy n="100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4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1E20F-8CDC-458B-8E06-F06D034B7E39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7EB9C-64F8-42A7-A2E7-93E6A2119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7EB9C-64F8-42A7-A2E7-93E6A21196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5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7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0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2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6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7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2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28600" y="9666517"/>
            <a:ext cx="5731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426697"/>
                </a:solidFill>
                <a:latin typeface="Myriad Pro Light" panose="020B0403030403020204" pitchFamily="34" charset="0"/>
              </a:rPr>
              <a:t>Insert organization’s URL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4981AE1-2C00-3356-034C-D666C75A8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443" y="9567395"/>
            <a:ext cx="1061357" cy="37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lcf76f155ced4ddcb4097134ff3c332f xmlns="63659d2e-38ba-4bbd-a17a-f290998f6ed6">
      <Terms xmlns="http://schemas.microsoft.com/office/infopath/2007/PartnerControls"/>
    </lcf76f155ced4ddcb4097134ff3c332f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2022-08-31T15:58:48+00:00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AltText xmlns="63659d2e-38ba-4bbd-a17a-f290998f6ed6" xsi:nil="true"/>
  </documentManagement>
</p:properties>
</file>

<file path=customXml/itemProps1.xml><?xml version="1.0" encoding="utf-8"?>
<ds:datastoreItem xmlns:ds="http://schemas.openxmlformats.org/officeDocument/2006/customXml" ds:itemID="{9003B6BC-683E-4602-9F51-FF5CE64D22D7}"/>
</file>

<file path=customXml/itemProps2.xml><?xml version="1.0" encoding="utf-8"?>
<ds:datastoreItem xmlns:ds="http://schemas.openxmlformats.org/officeDocument/2006/customXml" ds:itemID="{4184B624-0EE9-436E-8558-1AB751E1042E}"/>
</file>

<file path=customXml/itemProps3.xml><?xml version="1.0" encoding="utf-8"?>
<ds:datastoreItem xmlns:ds="http://schemas.openxmlformats.org/officeDocument/2006/customXml" ds:itemID="{CCDCD1B8-B84A-495E-973F-1712C6399BB3}"/>
</file>

<file path=customXml/itemProps4.xml><?xml version="1.0" encoding="utf-8"?>
<ds:datastoreItem xmlns:ds="http://schemas.openxmlformats.org/officeDocument/2006/customXml" ds:itemID="{5D89284E-BDCB-4EAD-9297-508FC8227C6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Kathleen Brady</cp:lastModifiedBy>
  <cp:revision>2</cp:revision>
  <dcterms:created xsi:type="dcterms:W3CDTF">2022-08-19T18:28:50Z</dcterms:created>
  <dcterms:modified xsi:type="dcterms:W3CDTF">2022-08-23T00:51:17Z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</Properties>
</file>