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128016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6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86" d="100"/>
          <a:sy n="86" d="100"/>
        </p:scale>
        <p:origin x="224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4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72011"/>
            <a:ext cx="9601200" cy="270594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82310"/>
            <a:ext cx="9601200" cy="1876530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0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19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937704"/>
            <a:ext cx="11041380" cy="323310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5201392"/>
            <a:ext cx="11041380" cy="170021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60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069042"/>
            <a:ext cx="54406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069042"/>
            <a:ext cx="54406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18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413809"/>
            <a:ext cx="1104138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905318"/>
            <a:ext cx="5415676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839085"/>
            <a:ext cx="5415676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905318"/>
            <a:ext cx="5442347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839085"/>
            <a:ext cx="5442347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4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58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4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119082"/>
            <a:ext cx="6480810" cy="5523442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30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119082"/>
            <a:ext cx="6480810" cy="5523442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1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8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413808"/>
            <a:ext cx="2760345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413808"/>
            <a:ext cx="8121015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06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413809"/>
            <a:ext cx="110413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069042"/>
            <a:ext cx="110413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88FF0-167A-4840-AC54-1A2CFCDDBDFE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7203864"/>
            <a:ext cx="43205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CDA5F-5791-454D-A8BF-A04982B7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3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E55D0D9-7AD0-45EF-DD50-AB1373071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5333" y="6841058"/>
            <a:ext cx="1061357" cy="376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CAAFDE-A497-FAFD-A117-7992CEE5A798}"/>
              </a:ext>
            </a:extLst>
          </p:cNvPr>
          <p:cNvSpPr txBox="1"/>
          <p:nvPr/>
        </p:nvSpPr>
        <p:spPr>
          <a:xfrm>
            <a:off x="393492" y="6909191"/>
            <a:ext cx="5731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456494"/>
                </a:solidFill>
                <a:latin typeface="Myriad Pro Light" panose="020B0403030403020204" pitchFamily="34" charset="0"/>
              </a:rPr>
              <a:t>Insert organization’s URL</a:t>
            </a:r>
          </a:p>
        </p:txBody>
      </p:sp>
    </p:spTree>
    <p:extLst>
      <p:ext uri="{BB962C8B-B14F-4D97-AF65-F5344CB8AC3E}">
        <p14:creationId xmlns:p14="http://schemas.microsoft.com/office/powerpoint/2010/main" val="246152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3144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4" ma:contentTypeDescription="Create a new document." ma:contentTypeScope="" ma:versionID="6526368c73222f9c5ac7aaeeee3e5f60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5e8b5a778642128d67772b6e85cf08df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lcf76f155ced4ddcb4097134ff3c332f xmlns="63659d2e-38ba-4bbd-a17a-f290998f6ed6">
      <Terms xmlns="http://schemas.microsoft.com/office/infopath/2007/PartnerControls"/>
    </lcf76f155ced4ddcb4097134ff3c332f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2022-08-30T21:40:19+00:00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 xsi:nil="true"/>
    <AltText xmlns="63659d2e-38ba-4bbd-a17a-f290998f6ed6" xsi:nil="true"/>
  </documentManagement>
</p:properties>
</file>

<file path=customXml/itemProps1.xml><?xml version="1.0" encoding="utf-8"?>
<ds:datastoreItem xmlns:ds="http://schemas.openxmlformats.org/officeDocument/2006/customXml" ds:itemID="{B91364BF-D852-4EDC-A0EB-CCB84ACE9A27}"/>
</file>

<file path=customXml/itemProps2.xml><?xml version="1.0" encoding="utf-8"?>
<ds:datastoreItem xmlns:ds="http://schemas.openxmlformats.org/officeDocument/2006/customXml" ds:itemID="{3FCCB8B0-8C23-48F0-99C8-5DA5053FC921}"/>
</file>

<file path=customXml/itemProps3.xml><?xml version="1.0" encoding="utf-8"?>
<ds:datastoreItem xmlns:ds="http://schemas.openxmlformats.org/officeDocument/2006/customXml" ds:itemID="{C03B4735-A929-45BA-997D-5AAD34999FAA}"/>
</file>

<file path=customXml/itemProps4.xml><?xml version="1.0" encoding="utf-8"?>
<ds:datastoreItem xmlns:ds="http://schemas.openxmlformats.org/officeDocument/2006/customXml" ds:itemID="{01927097-16A9-4503-9106-79F9B68685C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3</Words>
  <Application>Microsoft Macintosh PowerPoint</Application>
  <PresentationFormat>Custom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Myriad Pro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Deena Roberson</cp:lastModifiedBy>
  <cp:revision>3</cp:revision>
  <dcterms:created xsi:type="dcterms:W3CDTF">2022-08-23T14:52:47Z</dcterms:created>
  <dcterms:modified xsi:type="dcterms:W3CDTF">2022-08-23T15:02:49Z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</Properties>
</file>