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79" d="100"/>
          <a:sy n="79" d="100"/>
        </p:scale>
        <p:origin x="173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5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7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2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6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7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2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28600" y="9666517"/>
            <a:ext cx="5731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426697"/>
                </a:solidFill>
                <a:latin typeface="Myriad Pro Light" panose="020B0403030403020204" pitchFamily="34" charset="0"/>
              </a:rPr>
              <a:t>Insert organization’s URL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4981AE1-2C00-3356-034C-D666C75A8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443" y="9567395"/>
            <a:ext cx="1061357" cy="37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lcf76f155ced4ddcb4097134ff3c332f xmlns="63659d2e-38ba-4bbd-a17a-f290998f6ed6">
      <Terms xmlns="http://schemas.microsoft.com/office/infopath/2007/PartnerControls"/>
    </lcf76f155ced4ddcb4097134ff3c332f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2022-08-31T15:59:34+00:00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AltText xmlns="63659d2e-38ba-4bbd-a17a-f290998f6ed6" xsi:nil="true"/>
  </documentManagement>
</p:properties>
</file>

<file path=customXml/itemProps1.xml><?xml version="1.0" encoding="utf-8"?>
<ds:datastoreItem xmlns:ds="http://schemas.openxmlformats.org/officeDocument/2006/customXml" ds:itemID="{E9999711-2552-4D4E-9203-B2A4AEC924C1}"/>
</file>

<file path=customXml/itemProps2.xml><?xml version="1.0" encoding="utf-8"?>
<ds:datastoreItem xmlns:ds="http://schemas.openxmlformats.org/officeDocument/2006/customXml" ds:itemID="{16388E33-726D-45FF-9333-720B885C2945}"/>
</file>

<file path=customXml/itemProps3.xml><?xml version="1.0" encoding="utf-8"?>
<ds:datastoreItem xmlns:ds="http://schemas.openxmlformats.org/officeDocument/2006/customXml" ds:itemID="{340A88B6-8F43-48BB-9309-F8129C823A11}"/>
</file>

<file path=customXml/itemProps4.xml><?xml version="1.0" encoding="utf-8"?>
<ds:datastoreItem xmlns:ds="http://schemas.openxmlformats.org/officeDocument/2006/customXml" ds:itemID="{7E577D34-4956-49BF-A7BD-350EFF191A5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7</cp:revision>
  <dcterms:created xsi:type="dcterms:W3CDTF">2022-08-19T18:28:50Z</dcterms:created>
  <dcterms:modified xsi:type="dcterms:W3CDTF">2022-08-19T18:38:48Z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  <property fmtid="{D5CDD505-2E9C-101B-9397-08002B2CF9AE}" pid="3" name="TaxKeyword">
    <vt:lpwstr/>
  </property>
</Properties>
</file>