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sldIdLst>
    <p:sldId id="256" r:id="rId6"/>
  </p:sldIdLst>
  <p:sldSz cx="155448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6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48"/>
  </p:normalViewPr>
  <p:slideViewPr>
    <p:cSldViewPr snapToGrid="0">
      <p:cViewPr varScale="1">
        <p:scale>
          <a:sx n="69" d="100"/>
          <a:sy n="69" d="100"/>
        </p:scale>
        <p:origin x="208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ustomXml" Target="../customXml/item5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2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7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2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1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0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60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1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0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4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7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CEDAF3-E891-5215-1ADE-D83C2EF24DC6}"/>
              </a:ext>
            </a:extLst>
          </p:cNvPr>
          <p:cNvSpPr txBox="1"/>
          <p:nvPr/>
        </p:nvSpPr>
        <p:spPr>
          <a:xfrm>
            <a:off x="284670" y="9512670"/>
            <a:ext cx="5731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Myriad Pro Light" panose="020B0403030403020204" pitchFamily="34" charset="0"/>
              </a:rPr>
              <a:t>Insert organization’s URL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981AE1-2C00-3356-034C-D666C75A8D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198773" y="9512670"/>
            <a:ext cx="1061357" cy="37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2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659d2e-38ba-4bbd-a17a-f290998f6ed6">
      <Terms xmlns="http://schemas.microsoft.com/office/infopath/2007/PartnerControls"/>
    </lcf76f155ced4ddcb4097134ff3c332f>
    <TaxCatchAll xmlns="4ffa91fb-a0ff-4ac5-b2db-65c790d184a4" xsi:nil="true"/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AltText xmlns="63659d2e-38ba-4bbd-a17a-f290998f6ed6" xsi:nil="true"/>
    <Record xmlns="4ffa91fb-a0ff-4ac5-b2db-65c790d184a4">Shared</Record>
    <Rights xmlns="4ffa91fb-a0ff-4ac5-b2db-65c790d184a4" xsi:nil="true"/>
    <Document_x0020_Creation_x0020_Date xmlns="4ffa91fb-a0ff-4ac5-b2db-65c790d184a4">2024-05-06T17:57:02+00:00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7" ma:contentTypeDescription="Create a new document." ma:contentTypeScope="" ma:versionID="e4a03d161ce537230c9a5dd5a8882765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9d1a63f7fcc2b110d308562886d91e8d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  <xsd:element ref="ns5:MediaServiceObjectDetectorVersions" minOccurs="0"/>
                <xsd:element ref="ns5:MediaServiceLocation" minOccurs="0"/>
                <xsd:element ref="ns5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  <xsd:element name="MediaServiceObjectDetectorVersions" ma:index="4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4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4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4" ma:contentTypeDescription="Create a new document." ma:contentTypeScope="" ma:versionID="6526368c73222f9c5ac7aaeeee3e5f60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5e8b5a778642128d67772b6e85cf08df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SharedContentType xmlns="Microsoft.SharePoint.Taxonomy.ContentTypeSync" SourceId="29f62856-1543-49d4-a736-4569d363f533" ContentTypeId="0x0101" PreviousValue="false"/>
</file>

<file path=customXml/itemProps1.xml><?xml version="1.0" encoding="utf-8"?>
<ds:datastoreItem xmlns:ds="http://schemas.openxmlformats.org/officeDocument/2006/customXml" ds:itemID="{67F3676F-1E78-4B73-A6C3-4CB9F6F5555A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  <ds:schemaRef ds:uri="http://schemas.microsoft.com/sharepoint/v3"/>
    <ds:schemaRef ds:uri="4ffa91fb-a0ff-4ac5-b2db-65c790d184a4"/>
    <ds:schemaRef ds:uri="63659d2e-38ba-4bbd-a17a-f290998f6ed6"/>
    <ds:schemaRef ds:uri="http://schemas.microsoft.com/sharepoint.v3"/>
  </ds:schemaRefs>
</ds:datastoreItem>
</file>

<file path=customXml/itemProps2.xml><?xml version="1.0" encoding="utf-8"?>
<ds:datastoreItem xmlns:ds="http://schemas.openxmlformats.org/officeDocument/2006/customXml" ds:itemID="{36ED73C6-ED43-4C67-BFAB-20B8DF91E7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1F3511-2236-4974-B52C-EF44AC4AB863}"/>
</file>

<file path=customXml/itemProps4.xml><?xml version="1.0" encoding="utf-8"?>
<ds:datastoreItem xmlns:ds="http://schemas.openxmlformats.org/officeDocument/2006/customXml" ds:itemID="{82996EC2-DFE2-4EA5-968A-0D7600DD24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63659d2e-38ba-4bbd-a17a-f290998f6ed6"/>
    <ds:schemaRef ds:uri="bc389ca0-6767-4b18-b4f3-467ba013dc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12304169-46F4-4EEC-A8D0-6DCEA5D0DEA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3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Myriad Pro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Deena Roberson</dc:creator>
  <cp:lastModifiedBy>Deena Roberson</cp:lastModifiedBy>
  <cp:revision>10</cp:revision>
  <dcterms:created xsi:type="dcterms:W3CDTF">2022-08-19T18:28:50Z</dcterms:created>
  <dcterms:modified xsi:type="dcterms:W3CDTF">2024-05-06T17:17:34Z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0x010100C4E1228B579B9544997670C85E06D440</vt:lpwstr>
  </property>
  <property fmtid="{D5CDD505-2E9C-101B-9397-08002B2CF9AE}" pid="3" name="MediaServiceImageTags">
    <vt:lpwstr/>
  </property>
</Properties>
</file>