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sldIdLst>
    <p:sldId id="256" r:id="rId6"/>
  </p:sldIdLst>
  <p:sldSz cx="155448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66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82" d="100"/>
          <a:sy n="82" d="100"/>
        </p:scale>
        <p:origin x="1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ustomXml" Target="../customXml/item5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1646133"/>
            <a:ext cx="13213080" cy="3501813"/>
          </a:xfrm>
        </p:spPr>
        <p:txBody>
          <a:bodyPr anchor="b"/>
          <a:lstStyle>
            <a:lvl1pPr algn="ctr"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100" y="5282989"/>
            <a:ext cx="11658600" cy="2428451"/>
          </a:xfrm>
        </p:spPr>
        <p:txBody>
          <a:bodyPr/>
          <a:lstStyle>
            <a:lvl1pPr marL="0" indent="0" algn="ctr">
              <a:buNone/>
              <a:defRPr sz="3520"/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32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77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610" y="2507618"/>
            <a:ext cx="13407390" cy="4184014"/>
          </a:xfrm>
        </p:spPr>
        <p:txBody>
          <a:bodyPr anchor="b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610" y="6731215"/>
            <a:ext cx="1340739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/>
                </a:solidFill>
              </a:defRPr>
            </a:lvl1pPr>
            <a:lvl2pPr marL="670575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4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70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955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2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535519"/>
            <a:ext cx="13407390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731" y="2465706"/>
            <a:ext cx="6576178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731" y="3674110"/>
            <a:ext cx="6576178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69556" y="2465706"/>
            <a:ext cx="6608565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69556" y="3674110"/>
            <a:ext cx="6608565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1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0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60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8565" y="1448226"/>
            <a:ext cx="7869555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18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8565" y="1448226"/>
            <a:ext cx="7869555" cy="7147983"/>
          </a:xfr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08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49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4248" y="535517"/>
            <a:ext cx="3351848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706" y="535517"/>
            <a:ext cx="9861233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0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705" y="535519"/>
            <a:ext cx="1340739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705" y="2677584"/>
            <a:ext cx="1340739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70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CB123-F752-5C4A-90B5-F5C1720B3D55}" type="datetimeFigureOut">
              <a:rPr lang="en-US" smtClean="0"/>
              <a:t>5/6/24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215" y="9322649"/>
            <a:ext cx="524637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851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72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CEDAF3-E891-5215-1ADE-D83C2EF24DC6}"/>
              </a:ext>
            </a:extLst>
          </p:cNvPr>
          <p:cNvSpPr txBox="1"/>
          <p:nvPr/>
        </p:nvSpPr>
        <p:spPr>
          <a:xfrm>
            <a:off x="284670" y="9512670"/>
            <a:ext cx="5731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Myriad Pro Light" panose="020B0403030403020204" pitchFamily="34" charset="0"/>
              </a:rPr>
              <a:t>Insert organization’s URL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981AE1-2C00-3356-034C-D666C75A8D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198773" y="9512670"/>
            <a:ext cx="1061357" cy="37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26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3659d2e-38ba-4bbd-a17a-f290998f6ed6">
      <Terms xmlns="http://schemas.microsoft.com/office/infopath/2007/PartnerControls"/>
    </lcf76f155ced4ddcb4097134ff3c332f>
    <TaxCatchAll xmlns="4ffa91fb-a0ff-4ac5-b2db-65c790d184a4" xsi:nil="true"/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AltText xmlns="63659d2e-38ba-4bbd-a17a-f290998f6ed6" xsi:nil="true"/>
    <Record xmlns="4ffa91fb-a0ff-4ac5-b2db-65c790d184a4">Shared</Record>
    <Rights xmlns="4ffa91fb-a0ff-4ac5-b2db-65c790d184a4" xsi:nil="true"/>
    <Document_x0020_Creation_x0020_Date xmlns="4ffa91fb-a0ff-4ac5-b2db-65c790d184a4">2024-05-06T18:11:18+00:00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E1228B579B9544997670C85E06D440" ma:contentTypeVersion="17" ma:contentTypeDescription="Create a new document." ma:contentTypeScope="" ma:versionID="e4a03d161ce537230c9a5dd5a8882765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63659d2e-38ba-4bbd-a17a-f290998f6ed6" xmlns:ns6="bc389ca0-6767-4b18-b4f3-467ba013dcf7" targetNamespace="http://schemas.microsoft.com/office/2006/metadata/properties" ma:root="true" ma:fieldsID="9d1a63f7fcc2b110d308562886d91e8d" ns1:_="" ns2:_="" ns3:_="" ns4:_="" ns5:_="" ns6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63659d2e-38ba-4bbd-a17a-f290998f6ed6"/>
    <xsd:import namespace="bc389ca0-6767-4b18-b4f3-467ba013dcf7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6:SharedWithUsers" minOccurs="0"/>
                <xsd:element ref="ns6:SharedWithDetails" minOccurs="0"/>
                <xsd:element ref="ns5:MediaServiceAutoTags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lcf76f155ced4ddcb4097134ff3c332f" minOccurs="0"/>
                <xsd:element ref="ns5:MediaServiceDateTaken" minOccurs="0"/>
                <xsd:element ref="ns5:AltText" minOccurs="0"/>
                <xsd:element ref="ns5:MediaServiceObjectDetectorVersions" minOccurs="0"/>
                <xsd:element ref="ns5:MediaServiceLocation" minOccurs="0"/>
                <xsd:element ref="ns5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ea0b96c3-6915-48b1-ad88-8ceab050b7f8}" ma:internalName="TaxCatchAllLabel" ma:readOnly="true" ma:showField="CatchAllDataLabel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ea0b96c3-6915-48b1-ad88-8ceab050b7f8}" ma:internalName="TaxCatchAll" ma:showField="CatchAllData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659d2e-38ba-4bbd-a17a-f290998f6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29f62856-1543-49d4-a736-4569d363f5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AltText" ma:index="39" nillable="true" ma:displayName="Alt Text" ma:format="Dropdown" ma:internalName="AltText">
      <xsd:simpleType>
        <xsd:restriction base="dms:Note">
          <xsd:maxLength value="255"/>
        </xsd:restriction>
      </xsd:simpleType>
    </xsd:element>
    <xsd:element name="MediaServiceObjectDetectorVersions" ma:index="4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4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4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389ca0-6767-4b18-b4f3-467ba013dcf7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E1228B579B9544997670C85E06D440" ma:contentTypeVersion="14" ma:contentTypeDescription="Create a new document." ma:contentTypeScope="" ma:versionID="6526368c73222f9c5ac7aaeeee3e5f60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63659d2e-38ba-4bbd-a17a-f290998f6ed6" xmlns:ns6="bc389ca0-6767-4b18-b4f3-467ba013dcf7" targetNamespace="http://schemas.microsoft.com/office/2006/metadata/properties" ma:root="true" ma:fieldsID="5e8b5a778642128d67772b6e85cf08df" ns1:_="" ns2:_="" ns3:_="" ns4:_="" ns5:_="" ns6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63659d2e-38ba-4bbd-a17a-f290998f6ed6"/>
    <xsd:import namespace="bc389ca0-6767-4b18-b4f3-467ba013dcf7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6:SharedWithUsers" minOccurs="0"/>
                <xsd:element ref="ns6:SharedWithDetails" minOccurs="0"/>
                <xsd:element ref="ns5:MediaServiceAutoTags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lcf76f155ced4ddcb4097134ff3c332f" minOccurs="0"/>
                <xsd:element ref="ns5:MediaServiceDateTaken" minOccurs="0"/>
                <xsd:element ref="ns5:AltTex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ea0b96c3-6915-48b1-ad88-8ceab050b7f8}" ma:internalName="TaxCatchAllLabel" ma:readOnly="true" ma:showField="CatchAllDataLabel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ea0b96c3-6915-48b1-ad88-8ceab050b7f8}" ma:internalName="TaxCatchAll" ma:showField="CatchAllData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659d2e-38ba-4bbd-a17a-f290998f6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29f62856-1543-49d4-a736-4569d363f5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AltText" ma:index="39" nillable="true" ma:displayName="Alt Text" ma:format="Dropdown" ma:internalName="AltText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389ca0-6767-4b18-b4f3-467ba013dcf7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SharedContentType xmlns="Microsoft.SharePoint.Taxonomy.ContentTypeSync" SourceId="29f62856-1543-49d4-a736-4569d363f533" ContentTypeId="0x0101" PreviousValue="false"/>
</file>

<file path=customXml/itemProps1.xml><?xml version="1.0" encoding="utf-8"?>
<ds:datastoreItem xmlns:ds="http://schemas.openxmlformats.org/officeDocument/2006/customXml" ds:itemID="{09A3BA46-E62C-4C7A-A0A0-4D43120D6AC1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  <ds:schemaRef ds:uri="http://schemas.microsoft.com/sharepoint/v3"/>
    <ds:schemaRef ds:uri="4ffa91fb-a0ff-4ac5-b2db-65c790d184a4"/>
    <ds:schemaRef ds:uri="63659d2e-38ba-4bbd-a17a-f290998f6ed6"/>
    <ds:schemaRef ds:uri="http://schemas.microsoft.com/sharepoint.v3"/>
  </ds:schemaRefs>
</ds:datastoreItem>
</file>

<file path=customXml/itemProps2.xml><?xml version="1.0" encoding="utf-8"?>
<ds:datastoreItem xmlns:ds="http://schemas.openxmlformats.org/officeDocument/2006/customXml" ds:itemID="{77B57FEB-127B-40B0-8C80-8279D3764D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19A9B3-7353-465D-8473-DC69B7D916CB}"/>
</file>

<file path=customXml/itemProps4.xml><?xml version="1.0" encoding="utf-8"?>
<ds:datastoreItem xmlns:ds="http://schemas.openxmlformats.org/officeDocument/2006/customXml" ds:itemID="{206CEA56-E776-4346-A19A-40CDDCC747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ffa91fb-a0ff-4ac5-b2db-65c790d184a4"/>
    <ds:schemaRef ds:uri="http://schemas.microsoft.com/sharepoint.v3"/>
    <ds:schemaRef ds:uri="http://schemas.microsoft.com/sharepoint/v3/fields"/>
    <ds:schemaRef ds:uri="63659d2e-38ba-4bbd-a17a-f290998f6ed6"/>
    <ds:schemaRef ds:uri="bc389ca0-6767-4b18-b4f3-467ba013dc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249C2870-42D9-44D8-83FF-EB0D076F048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3</Words>
  <Application>Microsoft Macintosh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Myriad Pro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Deena Roberson</dc:creator>
  <cp:lastModifiedBy>Deena Roberson</cp:lastModifiedBy>
  <cp:revision>12</cp:revision>
  <dcterms:created xsi:type="dcterms:W3CDTF">2022-08-19T18:28:50Z</dcterms:created>
  <dcterms:modified xsi:type="dcterms:W3CDTF">2024-05-06T17:21:57Z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0x010100C4E1228B579B9544997670C85E06D440</vt:lpwstr>
  </property>
  <property fmtid="{D5CDD505-2E9C-101B-9397-08002B2CF9AE}" pid="3" name="MediaServiceImageTags">
    <vt:lpwstr/>
  </property>
</Properties>
</file>