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66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48"/>
  </p:normalViewPr>
  <p:slideViewPr>
    <p:cSldViewPr snapToGrid="0">
      <p:cViewPr varScale="1">
        <p:scale>
          <a:sx n="79" d="100"/>
          <a:sy n="79" d="100"/>
        </p:scale>
        <p:origin x="163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4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9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59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63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79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0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0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24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62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7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0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21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CEDAF3-E891-5215-1ADE-D83C2EF24DC6}"/>
              </a:ext>
            </a:extLst>
          </p:cNvPr>
          <p:cNvSpPr txBox="1"/>
          <p:nvPr/>
        </p:nvSpPr>
        <p:spPr>
          <a:xfrm>
            <a:off x="228600" y="9666517"/>
            <a:ext cx="5731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4266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organization’s URL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829583-A851-1C7E-0C41-E141454A9D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59296" y="9645810"/>
            <a:ext cx="874776" cy="31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26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E1228B579B9544997670C85E06D440" ma:contentTypeVersion="17" ma:contentTypeDescription="Create a new document." ma:contentTypeScope="" ma:versionID="e4a03d161ce537230c9a5dd5a8882765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63659d2e-38ba-4bbd-a17a-f290998f6ed6" xmlns:ns6="bc389ca0-6767-4b18-b4f3-467ba013dcf7" targetNamespace="http://schemas.microsoft.com/office/2006/metadata/properties" ma:root="true" ma:fieldsID="9d1a63f7fcc2b110d308562886d91e8d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3659d2e-38ba-4bbd-a17a-f290998f6ed6"/>
    <xsd:import namespace="bc389ca0-6767-4b18-b4f3-467ba013dcf7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lcf76f155ced4ddcb4097134ff3c332f" minOccurs="0"/>
                <xsd:element ref="ns5:MediaServiceDateTaken" minOccurs="0"/>
                <xsd:element ref="ns5:AltText" minOccurs="0"/>
                <xsd:element ref="ns5:MediaServiceObjectDetectorVersions" minOccurs="0"/>
                <xsd:element ref="ns5:MediaServiceLocation" minOccurs="0"/>
                <xsd:element ref="ns5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a0b96c3-6915-48b1-ad88-8ceab050b7f8}" ma:internalName="TaxCatchAllLabel" ma:readOnly="true" ma:showField="CatchAllDataLabel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a0b96c3-6915-48b1-ad88-8ceab050b7f8}" ma:internalName="TaxCatchAll" ma:showField="CatchAllData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59d2e-38ba-4bbd-a17a-f290998f6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AltText" ma:index="39" nillable="true" ma:displayName="Alt Text" ma:format="Dropdown" ma:internalName="AltText">
      <xsd:simpleType>
        <xsd:restriction base="dms:Note">
          <xsd:maxLength value="255"/>
        </xsd:restriction>
      </xsd:simpleType>
    </xsd:element>
    <xsd:element name="MediaServiceObjectDetectorVersions" ma:index="4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4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4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89ca0-6767-4b18-b4f3-467ba013dcf7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fa91fb-a0ff-4ac5-b2db-65c790d184a4" xsi:nil="true"/>
    <lcf76f155ced4ddcb4097134ff3c332f xmlns="63659d2e-38ba-4bbd-a17a-f290998f6ed6">
      <Terms xmlns="http://schemas.microsoft.com/office/infopath/2007/PartnerControls"/>
    </lcf76f155ced4ddcb4097134ff3c332f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AltText xmlns="63659d2e-38ba-4bbd-a17a-f290998f6ed6" xsi:nil="true"/>
    <Record xmlns="4ffa91fb-a0ff-4ac5-b2db-65c790d184a4">Shared</Record>
    <Rights xmlns="4ffa91fb-a0ff-4ac5-b2db-65c790d184a4" xsi:nil="true"/>
    <Document_x0020_Creation_x0020_Date xmlns="4ffa91fb-a0ff-4ac5-b2db-65c790d184a4">2024-03-13T18:26:21+00:00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</documentManagement>
</p:properties>
</file>

<file path=customXml/item4.xml><?xml version="1.0" encoding="utf-8"?>
<?mso-contentType ?>
<SharedContentType xmlns="Microsoft.SharePoint.Taxonomy.ContentTypeSync" SourceId="29f62856-1543-49d4-a736-4569d363f533" ContentTypeId="0x0101" PreviousValue="false"/>
</file>

<file path=customXml/itemProps1.xml><?xml version="1.0" encoding="utf-8"?>
<ds:datastoreItem xmlns:ds="http://schemas.openxmlformats.org/officeDocument/2006/customXml" ds:itemID="{07B4E669-709B-45AA-BA9A-E565810DFA6D}"/>
</file>

<file path=customXml/itemProps2.xml><?xml version="1.0" encoding="utf-8"?>
<ds:datastoreItem xmlns:ds="http://schemas.openxmlformats.org/officeDocument/2006/customXml" ds:itemID="{73D369F3-918E-497F-A3D4-4BFD19EC6E20}"/>
</file>

<file path=customXml/itemProps3.xml><?xml version="1.0" encoding="utf-8"?>
<ds:datastoreItem xmlns:ds="http://schemas.openxmlformats.org/officeDocument/2006/customXml" ds:itemID="{E36E43A3-400E-4656-9E31-52A108A9E710}"/>
</file>

<file path=customXml/itemProps4.xml><?xml version="1.0" encoding="utf-8"?>
<ds:datastoreItem xmlns:ds="http://schemas.openxmlformats.org/officeDocument/2006/customXml" ds:itemID="{65927662-241D-4038-BB98-E57C3DB9120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3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Deena Roberson</dc:creator>
  <cp:lastModifiedBy>Deena Roberson</cp:lastModifiedBy>
  <cp:revision>6</cp:revision>
  <dcterms:created xsi:type="dcterms:W3CDTF">2022-08-19T18:28:50Z</dcterms:created>
  <dcterms:modified xsi:type="dcterms:W3CDTF">2024-03-12T14:39:41Z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0x010100C4E1228B579B9544997670C85E06D440</vt:lpwstr>
  </property>
  <property fmtid="{D5CDD505-2E9C-101B-9397-08002B2CF9AE}" pid="3" name="MediaServiceImageTags">
    <vt:lpwstr/>
  </property>
  <property fmtid="{D5CDD505-2E9C-101B-9397-08002B2CF9AE}" pid="4" name="TaxKeyword">
    <vt:lpwstr/>
  </property>
  <property fmtid="{D5CDD505-2E9C-101B-9397-08002B2CF9AE}" pid="5" name="Document_x0020_Type">
    <vt:lpwstr/>
  </property>
  <property fmtid="{D5CDD505-2E9C-101B-9397-08002B2CF9AE}" pid="6" name="e3f09c3df709400db2417a7161762d62">
    <vt:lpwstr/>
  </property>
  <property fmtid="{D5CDD505-2E9C-101B-9397-08002B2CF9AE}" pid="7" name="EPA_x0020_Subject">
    <vt:lpwstr/>
  </property>
  <property fmtid="{D5CDD505-2E9C-101B-9397-08002B2CF9AE}" pid="8" name="EPA Subject">
    <vt:lpwstr/>
  </property>
  <property fmtid="{D5CDD505-2E9C-101B-9397-08002B2CF9AE}" pid="9" name="Document Type">
    <vt:lpwstr/>
  </property>
</Properties>
</file>